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7" r:id="rId8"/>
    <p:sldId id="259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72" y="-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71756ED-5C81-4CE6-866C-0FCAAA6437C9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348BE53-02CF-4CB2-A132-CBB51F6538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756ED-5C81-4CE6-866C-0FCAAA6437C9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8BE53-02CF-4CB2-A132-CBB51F6538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756ED-5C81-4CE6-866C-0FCAAA6437C9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8BE53-02CF-4CB2-A132-CBB51F6538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71756ED-5C81-4CE6-866C-0FCAAA6437C9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8BE53-02CF-4CB2-A132-CBB51F6538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71756ED-5C81-4CE6-866C-0FCAAA6437C9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348BE53-02CF-4CB2-A132-CBB51F6538A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71756ED-5C81-4CE6-866C-0FCAAA6437C9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348BE53-02CF-4CB2-A132-CBB51F6538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71756ED-5C81-4CE6-866C-0FCAAA6437C9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348BE53-02CF-4CB2-A132-CBB51F6538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756ED-5C81-4CE6-866C-0FCAAA6437C9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8BE53-02CF-4CB2-A132-CBB51F6538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71756ED-5C81-4CE6-866C-0FCAAA6437C9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348BE53-02CF-4CB2-A132-CBB51F6538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71756ED-5C81-4CE6-866C-0FCAAA6437C9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348BE53-02CF-4CB2-A132-CBB51F6538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71756ED-5C81-4CE6-866C-0FCAAA6437C9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348BE53-02CF-4CB2-A132-CBB51F6538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71756ED-5C81-4CE6-866C-0FCAAA6437C9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348BE53-02CF-4CB2-A132-CBB51F6538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dirty="0" smtClean="0"/>
              <a:t>Warning Shots</a:t>
            </a:r>
            <a:endParaRPr lang="en-US" sz="7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544" y="2895600"/>
            <a:ext cx="8062912" cy="32004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table group will be given a statement. As soon as your group has the “answer,” raise your hand and respond in question form.</a:t>
            </a:r>
          </a:p>
          <a:p>
            <a:endParaRPr lang="en-US" b="1" dirty="0" smtClean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Should people be able to carry concealed weapons into restaurants and bars? At school? On college campuses? Why or why not?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Why do you think more teens than adults support stronger gun-control laws?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When describing her bill to ban large-volume gun magazines, Congresswoman Carolyn McCarthy (NY) said, “This is not a gun control-bill. I like to use the word ‘gun-safety bills.’” What point do you think she was trying to make? Do you agree?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1. The main focus of gun-control efforts since the Tucson shooting has been __________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8358" indent="-514350">
              <a:buNone/>
            </a:pPr>
            <a:endParaRPr lang="en-US" dirty="0" smtClean="0"/>
          </a:p>
          <a:p>
            <a:pPr marL="578358" indent="-514350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Restricting high-capacity magazines</a:t>
            </a:r>
          </a:p>
          <a:p>
            <a:pPr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B. Lengthening waiting periods for hand gun purposes</a:t>
            </a:r>
          </a:p>
          <a:p>
            <a:pPr marL="578358" indent="-514350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Halting sales of toy guns that look real</a:t>
            </a:r>
          </a:p>
          <a:p>
            <a:pPr marL="578358" indent="-514350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D. Ensuring that felons do not have access to guns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2. The ruling in the US Supreme Court case </a:t>
            </a:r>
            <a:r>
              <a:rPr lang="en-US" b="1" i="1" dirty="0" smtClean="0"/>
              <a:t>McDonald v Chicago</a:t>
            </a:r>
            <a:r>
              <a:rPr lang="en-US" b="1" dirty="0" smtClean="0"/>
              <a:t> ________________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8358" indent="-514350">
              <a:buNone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8358" indent="-514350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Applied only to Chicago for technical legal reasons</a:t>
            </a:r>
          </a:p>
          <a:p>
            <a:pPr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B. Said that states cannot require firearm safety locks</a:t>
            </a:r>
          </a:p>
          <a:p>
            <a:pPr marL="578358" indent="-514350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Applied the individual right to “bear arms” to all the states</a:t>
            </a:r>
          </a:p>
          <a:p>
            <a:pPr marL="578358" indent="-514350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D. Established that waiting periods are constitutional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3. What prompted passage of the Brady Law, which created a system of background checks?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8358" indent="-514350">
              <a:buNone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8358" indent="-514350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The assassination of Senator and presidential candidate Robert F. Kennedy</a:t>
            </a:r>
          </a:p>
          <a:p>
            <a:pPr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B. As assassination attempt on President Ronald Reagan</a:t>
            </a:r>
          </a:p>
          <a:p>
            <a:pPr marL="578358" indent="-514350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The mass shooting at Virginia Tech</a:t>
            </a:r>
          </a:p>
          <a:p>
            <a:pPr marL="578358" indent="-514350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D. A historic Supreme Court ruling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4. Over the past several decades, support for gun control in the US has ________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8358" indent="-514350">
              <a:buNone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8358" indent="-514350">
              <a:buNone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Increased slightly</a:t>
            </a:r>
          </a:p>
          <a:p>
            <a:pPr>
              <a:buNone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B. Soared to new highs</a:t>
            </a:r>
          </a:p>
          <a:p>
            <a:pPr marL="578358" indent="-514350">
              <a:buNone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Dropped significantly</a:t>
            </a:r>
          </a:p>
          <a:p>
            <a:pPr marL="578358" indent="-514350">
              <a:buNone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D. Stayed constant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39903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5. Compared with the general population, a greater percentage of high school students _________________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572000"/>
          </a:xfrm>
        </p:spPr>
        <p:txBody>
          <a:bodyPr>
            <a:normAutofit/>
          </a:bodyPr>
          <a:lstStyle/>
          <a:p>
            <a:pPr marL="578358" indent="-514350">
              <a:buNone/>
            </a:pPr>
            <a:endParaRPr lang="en-US" dirty="0" smtClean="0"/>
          </a:p>
          <a:p>
            <a:pPr marL="578358" indent="-514350">
              <a:buNone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Want to repeal the Second Amendment</a:t>
            </a:r>
          </a:p>
          <a:p>
            <a:pPr>
              <a:buNone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B. Favor looser gun-control laws</a:t>
            </a:r>
          </a:p>
          <a:p>
            <a:pPr marL="578358" indent="-514350">
              <a:buNone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Favor stricter gun-control laws</a:t>
            </a:r>
          </a:p>
          <a:p>
            <a:pPr marL="578358" indent="-514350">
              <a:buNone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D. Want to curb TV violence 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Answers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8358" indent="-514350">
              <a:buAutoNum type="arabicPeriod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A- restricting high-capacity magazines</a:t>
            </a:r>
          </a:p>
          <a:p>
            <a:pPr marL="578358" indent="-514350">
              <a:buAutoNum type="arabicPeriod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C-applied the individual right to “bear arms” to all the states</a:t>
            </a:r>
          </a:p>
          <a:p>
            <a:pPr marL="578358" indent="-514350">
              <a:buAutoNum type="arabicPeriod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B- an assassination attempt on President Ronald Reagan</a:t>
            </a:r>
          </a:p>
          <a:p>
            <a:pPr marL="578358" indent="-514350">
              <a:buAutoNum type="arabicPeriod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C-dropped significantly</a:t>
            </a:r>
          </a:p>
          <a:p>
            <a:pPr marL="578358" indent="-514350">
              <a:buAutoNum type="arabicPeriod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C- favor stricter gun-control laws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942306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Fast Fact: In 2007, more than 3,000 children and teens in the US died from gunfire. That’s one death about every three hours.</a:t>
            </a:r>
            <a:br>
              <a:rPr lang="en-US" sz="2800" b="1" dirty="0" smtClean="0"/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3600" b="1" dirty="0" smtClean="0"/>
              <a:t>DISCUSSION QUESTIONS: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590800"/>
            <a:ext cx="9144000" cy="4038600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 Amendment: “A well regulated Militia, being necessary to the security of a free State, the right of the people to keep and bear Arms, shall not be infringed.”</a:t>
            </a:r>
          </a:p>
          <a:p>
            <a:pPr>
              <a:buNone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Why was such an amendment important in the nation’s earliest years? Who made up the “militia” then?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Do you think there should be any restrictions on an individual’s right to own or carry guns today? If so, what kind?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29</TotalTime>
  <Words>510</Words>
  <Application>Microsoft Office PowerPoint</Application>
  <PresentationFormat>On-screen Show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Verve</vt:lpstr>
      <vt:lpstr>Warning Shots</vt:lpstr>
      <vt:lpstr>1. The main focus of gun-control efforts since the Tucson shooting has been __________</vt:lpstr>
      <vt:lpstr>2. The ruling in the US Supreme Court case McDonald v Chicago ________________</vt:lpstr>
      <vt:lpstr>3. What prompted passage of the Brady Law, which created a system of background checks?</vt:lpstr>
      <vt:lpstr>4. Over the past several decades, support for gun control in the US has ________</vt:lpstr>
      <vt:lpstr>5. Compared with the general population, a greater percentage of high school students _________________</vt:lpstr>
      <vt:lpstr>Answers</vt:lpstr>
      <vt:lpstr>Fast Fact: In 2007, more than 3,000 children and teens in the US died from gunfire. That’s one death about every three hours.  DISCUSSION QUESTIONS: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Warning Shots</dc:title>
  <dc:creator>Wendy Nichols</dc:creator>
  <cp:lastModifiedBy>wnichols</cp:lastModifiedBy>
  <cp:revision>4</cp:revision>
  <dcterms:created xsi:type="dcterms:W3CDTF">2011-10-11T23:03:05Z</dcterms:created>
  <dcterms:modified xsi:type="dcterms:W3CDTF">2011-10-13T14:36:13Z</dcterms:modified>
</cp:coreProperties>
</file>